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14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8BD0B-3CD6-4909-82EC-7A9828A0279D}" type="datetimeFigureOut">
              <a:rPr lang="en-AU" smtClean="0"/>
              <a:t>17/11/2013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5C09E-0EF7-429A-83E8-4465F49218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8637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8BD0B-3CD6-4909-82EC-7A9828A0279D}" type="datetimeFigureOut">
              <a:rPr lang="en-AU" smtClean="0"/>
              <a:t>17/11/2013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5C09E-0EF7-429A-83E8-4465F49218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39836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8BD0B-3CD6-4909-82EC-7A9828A0279D}" type="datetimeFigureOut">
              <a:rPr lang="en-AU" smtClean="0"/>
              <a:t>17/11/2013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5C09E-0EF7-429A-83E8-4465F49218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47045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8BD0B-3CD6-4909-82EC-7A9828A0279D}" type="datetimeFigureOut">
              <a:rPr lang="en-AU" smtClean="0"/>
              <a:t>17/11/2013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5C09E-0EF7-429A-83E8-4465F49218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67579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8BD0B-3CD6-4909-82EC-7A9828A0279D}" type="datetimeFigureOut">
              <a:rPr lang="en-AU" smtClean="0"/>
              <a:t>17/11/2013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5C09E-0EF7-429A-83E8-4465F49218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68983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8BD0B-3CD6-4909-82EC-7A9828A0279D}" type="datetimeFigureOut">
              <a:rPr lang="en-AU" smtClean="0"/>
              <a:t>17/11/2013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5C09E-0EF7-429A-83E8-4465F49218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46345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8BD0B-3CD6-4909-82EC-7A9828A0279D}" type="datetimeFigureOut">
              <a:rPr lang="en-AU" smtClean="0"/>
              <a:t>17/11/2013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5C09E-0EF7-429A-83E8-4465F49218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03970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8BD0B-3CD6-4909-82EC-7A9828A0279D}" type="datetimeFigureOut">
              <a:rPr lang="en-AU" smtClean="0"/>
              <a:t>17/11/2013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5C09E-0EF7-429A-83E8-4465F49218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38287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8BD0B-3CD6-4909-82EC-7A9828A0279D}" type="datetimeFigureOut">
              <a:rPr lang="en-AU" smtClean="0"/>
              <a:t>17/11/2013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5C09E-0EF7-429A-83E8-4465F49218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57207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8BD0B-3CD6-4909-82EC-7A9828A0279D}" type="datetimeFigureOut">
              <a:rPr lang="en-AU" smtClean="0"/>
              <a:t>17/11/2013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5C09E-0EF7-429A-83E8-4465F49218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86199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8BD0B-3CD6-4909-82EC-7A9828A0279D}" type="datetimeFigureOut">
              <a:rPr lang="en-AU" smtClean="0"/>
              <a:t>17/11/2013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5C09E-0EF7-429A-83E8-4465F49218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5136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08BD0B-3CD6-4909-82EC-7A9828A0279D}" type="datetimeFigureOut">
              <a:rPr lang="en-AU" smtClean="0"/>
              <a:t>17/11/2013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75C09E-0EF7-429A-83E8-4465F49218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64953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jpg"/><Relationship Id="rId4" Type="http://schemas.openxmlformats.org/officeDocument/2006/relationships/image" Target="../media/image3.png"/><Relationship Id="rId9" Type="http://schemas.openxmlformats.org/officeDocument/2006/relationships/image" Target="../media/image8.jpg"/><Relationship Id="rId1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l 20"/>
          <p:cNvSpPr/>
          <p:nvPr/>
        </p:nvSpPr>
        <p:spPr>
          <a:xfrm>
            <a:off x="5992838" y="2564904"/>
            <a:ext cx="3043658" cy="2880320"/>
          </a:xfrm>
          <a:prstGeom prst="ellips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" name="Rectangle 3"/>
          <p:cNvSpPr/>
          <p:nvPr/>
        </p:nvSpPr>
        <p:spPr>
          <a:xfrm>
            <a:off x="0" y="116632"/>
            <a:ext cx="8928992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2800" b="1" u="sng" dirty="0"/>
              <a:t>What might you see if you go on </a:t>
            </a:r>
            <a:r>
              <a:rPr lang="en-AU" sz="2800" b="1" u="sng" dirty="0" smtClean="0"/>
              <a:t>a </a:t>
            </a:r>
            <a:r>
              <a:rPr lang="en-AU" sz="2800" b="1" u="sng" dirty="0"/>
              <a:t>walk in </a:t>
            </a:r>
            <a:r>
              <a:rPr lang="en-AU" sz="2800" b="1" u="sng" dirty="0" smtClean="0"/>
              <a:t>the garden</a:t>
            </a:r>
            <a:r>
              <a:rPr lang="en-AU" sz="2800" b="1" u="sng" dirty="0"/>
              <a:t>? </a:t>
            </a:r>
            <a:endParaRPr lang="en-AU" sz="2800" b="1" u="sng" dirty="0" smtClean="0"/>
          </a:p>
          <a:p>
            <a:endParaRPr lang="en-AU" dirty="0"/>
          </a:p>
          <a:p>
            <a:r>
              <a:rPr lang="en-AU" b="1" dirty="0" smtClean="0">
                <a:solidFill>
                  <a:schemeClr val="accent3"/>
                </a:solidFill>
              </a:rPr>
              <a:t>Living things</a:t>
            </a:r>
          </a:p>
          <a:p>
            <a:r>
              <a:rPr lang="en-AU" dirty="0" smtClean="0"/>
              <a:t> </a:t>
            </a:r>
          </a:p>
          <a:p>
            <a:endParaRPr lang="en-AU" dirty="0"/>
          </a:p>
          <a:p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worms</a:t>
            </a:r>
            <a:r>
              <a:rPr lang="en-AU" dirty="0"/>
              <a:t>, </a:t>
            </a:r>
            <a:r>
              <a:rPr lang="en-AU" dirty="0" smtClean="0"/>
              <a:t>            bees,               </a:t>
            </a:r>
            <a:r>
              <a:rPr lang="en-AU" dirty="0"/>
              <a:t>birds</a:t>
            </a:r>
            <a:r>
              <a:rPr lang="en-AU" dirty="0" smtClean="0"/>
              <a:t>,              ants,              </a:t>
            </a:r>
            <a:r>
              <a:rPr lang="en-AU" dirty="0" smtClean="0"/>
              <a:t>caterpillars,      dragonflies,    </a:t>
            </a:r>
            <a:r>
              <a:rPr lang="en-AU" dirty="0" smtClean="0"/>
              <a:t>butterflies </a:t>
            </a:r>
          </a:p>
          <a:p>
            <a:endParaRPr lang="en-AU" b="1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AU" b="1" dirty="0" smtClean="0">
                <a:solidFill>
                  <a:schemeClr val="bg1">
                    <a:lumMod val="50000"/>
                  </a:schemeClr>
                </a:solidFill>
              </a:rPr>
              <a:t>Non-living </a:t>
            </a:r>
            <a:r>
              <a:rPr lang="en-AU" b="1" dirty="0">
                <a:solidFill>
                  <a:schemeClr val="bg1">
                    <a:lumMod val="50000"/>
                  </a:schemeClr>
                </a:solidFill>
              </a:rPr>
              <a:t>things </a:t>
            </a:r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/>
          </a:p>
          <a:p>
            <a:endParaRPr lang="en-AU" dirty="0"/>
          </a:p>
          <a:p>
            <a:r>
              <a:rPr lang="en-AU" dirty="0" smtClean="0"/>
              <a:t>     sand</a:t>
            </a:r>
            <a:r>
              <a:rPr lang="en-AU" dirty="0"/>
              <a:t>, </a:t>
            </a:r>
            <a:r>
              <a:rPr lang="en-AU" dirty="0" smtClean="0"/>
              <a:t>                water,                tools,                hose</a:t>
            </a:r>
          </a:p>
          <a:p>
            <a:endParaRPr lang="en-AU" dirty="0" smtClean="0"/>
          </a:p>
          <a:p>
            <a:r>
              <a:rPr lang="en-AU" dirty="0" smtClean="0"/>
              <a:t>Things </a:t>
            </a:r>
            <a:r>
              <a:rPr lang="en-AU" dirty="0"/>
              <a:t>that used to be </a:t>
            </a:r>
            <a:r>
              <a:rPr lang="en-AU" dirty="0" smtClean="0"/>
              <a:t>living, </a:t>
            </a:r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r>
              <a:rPr lang="en-AU" dirty="0" smtClean="0"/>
              <a:t>dead </a:t>
            </a:r>
            <a:r>
              <a:rPr lang="en-AU" dirty="0"/>
              <a:t>branch, </a:t>
            </a:r>
            <a:r>
              <a:rPr lang="en-AU" dirty="0" smtClean="0"/>
              <a:t>                         bark,                         dead flowers </a:t>
            </a:r>
            <a:endParaRPr lang="en-A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126882"/>
            <a:ext cx="1190717" cy="8804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9947" y="1126882"/>
            <a:ext cx="1113822" cy="88049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8817" y="1157349"/>
            <a:ext cx="1309688" cy="87153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2585" y="1152871"/>
            <a:ext cx="1307768" cy="8671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389" y="1152872"/>
            <a:ext cx="1140804" cy="85450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8385" y="1126883"/>
            <a:ext cx="1129520" cy="88049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3" y="1126882"/>
            <a:ext cx="1181252" cy="88479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6746" y="3138289"/>
            <a:ext cx="1319213" cy="86677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93" y="3143051"/>
            <a:ext cx="1323975" cy="86201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3142080"/>
            <a:ext cx="1152128" cy="86298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454" y="3142080"/>
            <a:ext cx="1152128" cy="86298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34760"/>
            <a:ext cx="2055127" cy="94374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1706" y="5134760"/>
            <a:ext cx="1602878" cy="1200611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454" y="5134760"/>
            <a:ext cx="1816384" cy="1208721"/>
          </a:xfrm>
          <a:prstGeom prst="rect">
            <a:avLst/>
          </a:prstGeom>
        </p:spPr>
      </p:pic>
      <p:sp>
        <p:nvSpPr>
          <p:cNvPr id="20" name="Content Placeholder 2"/>
          <p:cNvSpPr txBox="1">
            <a:spLocks/>
          </p:cNvSpPr>
          <p:nvPr/>
        </p:nvSpPr>
        <p:spPr>
          <a:xfrm>
            <a:off x="6300193" y="3018656"/>
            <a:ext cx="2458616" cy="197281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1400" dirty="0" smtClean="0"/>
              <a:t>Characteristics of living things 	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AU" sz="1400" dirty="0" smtClean="0"/>
              <a:t>Moves 	 	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AU" sz="1400" dirty="0" smtClean="0"/>
              <a:t>Responds  	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AU" sz="1400" dirty="0" smtClean="0"/>
              <a:t>Grows 		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AU" sz="1400" dirty="0" smtClean="0"/>
              <a:t>Reproduces 	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AU" sz="1400" dirty="0" smtClean="0"/>
              <a:t>Needs food 	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AU" sz="1400" dirty="0" smtClean="0"/>
              <a:t>Gets rid of waste </a:t>
            </a:r>
            <a:endParaRPr lang="en-AU" sz="1400" dirty="0"/>
          </a:p>
        </p:txBody>
      </p:sp>
    </p:spTree>
    <p:extLst>
      <p:ext uri="{BB962C8B-B14F-4D97-AF65-F5344CB8AC3E}">
        <p14:creationId xmlns:p14="http://schemas.microsoft.com/office/powerpoint/2010/main" val="34221891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58</Words>
  <Application>Microsoft Office PowerPoint</Application>
  <PresentationFormat>On-screen Show (4:3)</PresentationFormat>
  <Paragraphs>30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Owner</cp:lastModifiedBy>
  <cp:revision>3</cp:revision>
  <dcterms:created xsi:type="dcterms:W3CDTF">2013-11-17T09:31:44Z</dcterms:created>
  <dcterms:modified xsi:type="dcterms:W3CDTF">2013-11-17T10:01:17Z</dcterms:modified>
</cp:coreProperties>
</file>